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Отдел1\Рабочий стол\Т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784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643306" y="3429001"/>
            <a:ext cx="55006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 smtClean="0">
              <a:solidFill>
                <a:srgbClr val="FFFF00"/>
              </a:solidFill>
            </a:endParaRPr>
          </a:p>
          <a:p>
            <a:pPr algn="ctr"/>
            <a:r>
              <a:rPr lang="ru-RU" sz="4800" b="1" u="sng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Апас</a:t>
            </a:r>
            <a:endParaRPr lang="ru-RU" sz="4800" b="1" u="sng" dirty="0" smtClean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  <a:p>
            <a:pPr algn="r"/>
            <a:r>
              <a:rPr lang="ru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Кызыл армия </a:t>
            </a:r>
            <a:r>
              <a:rPr lang="ru-RU" sz="36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ур</a:t>
            </a:r>
            <a:r>
              <a:rPr lang="ru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., 65</a:t>
            </a:r>
          </a:p>
          <a:p>
            <a:pPr algn="r"/>
            <a:r>
              <a:rPr lang="ru-RU" sz="36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Апас</a:t>
            </a:r>
            <a:r>
              <a:rPr lang="ru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урта</a:t>
            </a:r>
            <a:r>
              <a:rPr lang="ru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  м</a:t>
            </a:r>
            <a:r>
              <a:rPr lang="tt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әктәбе</a:t>
            </a:r>
          </a:p>
          <a:p>
            <a:pPr algn="r"/>
            <a:r>
              <a:rPr lang="tt-RU" sz="3600" b="1" dirty="0" smtClean="0">
                <a:solidFill>
                  <a:srgbClr val="FFFF00"/>
                </a:solidFill>
                <a:latin typeface="Calibri" pitchFamily="34" charset="0"/>
                <a:cs typeface="Arial" pitchFamily="34" charset="0"/>
              </a:rPr>
              <a:t>13.00</a:t>
            </a:r>
            <a:endParaRPr lang="ru-RU" sz="3600" b="1" dirty="0">
              <a:solidFill>
                <a:srgbClr val="FFFF00"/>
              </a:solidFill>
              <a:latin typeface="Calibri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отдел</cp:lastModifiedBy>
  <cp:revision>2</cp:revision>
  <dcterms:modified xsi:type="dcterms:W3CDTF">2019-10-16T08:45:54Z</dcterms:modified>
</cp:coreProperties>
</file>